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6" r:id="rId11"/>
    <p:sldId id="274" r:id="rId12"/>
    <p:sldId id="275" r:id="rId13"/>
    <p:sldId id="279" r:id="rId14"/>
    <p:sldId id="281" r:id="rId15"/>
    <p:sldId id="277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6C4ED5-CBCC-4020-8C54-51029177A9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878BE40-2513-444B-99F7-50BABB57EF31}">
      <dgm:prSet/>
      <dgm:spPr/>
      <dgm:t>
        <a:bodyPr/>
        <a:lstStyle/>
        <a:p>
          <a:r>
            <a:rPr lang="pt-BR"/>
            <a:t>Nossa comunidade nasceu em um culto no lar, realizado na casa da nossa querida irmã Mª Aparecida, no dia 08 de Março de 1997. Atualmente possuímos 187 membros e fazemos parte de uma comunidade de classe média baixa, localizada no bairro de San Martin, na cidade de Recife/PE.</a:t>
          </a:r>
          <a:endParaRPr lang="en-US"/>
        </a:p>
      </dgm:t>
    </dgm:pt>
    <dgm:pt modelId="{E6FEB45A-7671-4DCD-91AE-CF122195E8DD}" type="parTrans" cxnId="{EDA2BCEF-2D80-4798-8D80-DD8C0DFE1540}">
      <dgm:prSet/>
      <dgm:spPr/>
      <dgm:t>
        <a:bodyPr/>
        <a:lstStyle/>
        <a:p>
          <a:endParaRPr lang="en-US"/>
        </a:p>
      </dgm:t>
    </dgm:pt>
    <dgm:pt modelId="{B1727A42-8B8D-4E0D-B5E5-F07CD3728B5F}" type="sibTrans" cxnId="{EDA2BCEF-2D80-4798-8D80-DD8C0DFE1540}">
      <dgm:prSet/>
      <dgm:spPr/>
      <dgm:t>
        <a:bodyPr/>
        <a:lstStyle/>
        <a:p>
          <a:endParaRPr lang="en-US"/>
        </a:p>
      </dgm:t>
    </dgm:pt>
    <dgm:pt modelId="{FEEBDDF6-7A10-487B-B6FE-DFAC81302528}">
      <dgm:prSet/>
      <dgm:spPr/>
      <dgm:t>
        <a:bodyPr/>
        <a:lstStyle/>
        <a:p>
          <a:r>
            <a:rPr lang="pt-BR"/>
            <a:t>Um dos maiores desafios é a aquisição de um terreno para construção de um templo próprio, haja vista que o aluguel onera em muito a igreja e muitas vezes se constituí em um obstáculo ao avanço missionário (já estamos há mais de 23 anos nessa condição de aluguel). </a:t>
          </a:r>
          <a:endParaRPr lang="en-US"/>
        </a:p>
      </dgm:t>
    </dgm:pt>
    <dgm:pt modelId="{580E5A09-0F90-4827-90E9-378855132858}" type="parTrans" cxnId="{E43AC899-6840-487A-B552-DDEE7AA68FE1}">
      <dgm:prSet/>
      <dgm:spPr/>
      <dgm:t>
        <a:bodyPr/>
        <a:lstStyle/>
        <a:p>
          <a:endParaRPr lang="en-US"/>
        </a:p>
      </dgm:t>
    </dgm:pt>
    <dgm:pt modelId="{6A4B7B4F-DB2B-436F-B98F-94D352784E94}" type="sibTrans" cxnId="{E43AC899-6840-487A-B552-DDEE7AA68FE1}">
      <dgm:prSet/>
      <dgm:spPr/>
      <dgm:t>
        <a:bodyPr/>
        <a:lstStyle/>
        <a:p>
          <a:endParaRPr lang="en-US"/>
        </a:p>
      </dgm:t>
    </dgm:pt>
    <dgm:pt modelId="{35F3845C-D305-48B5-B3A8-5D66D9A72929}">
      <dgm:prSet/>
      <dgm:spPr/>
      <dgm:t>
        <a:bodyPr/>
        <a:lstStyle/>
        <a:p>
          <a:r>
            <a:rPr lang="pt-BR"/>
            <a:t>Nosso maior objetivo é continuar cumprindo o IDE do Senhor (Mt. 28:19-20), além de sairmos do aluguel. Temos a plena convicção de que o Senhor tem nos ajudado e nunca nos abandonou, e sempre nos sustenta; como está em Isaías 41:10 “</a:t>
          </a:r>
          <a:r>
            <a:rPr lang="pt-BR" i="1"/>
            <a:t>Não temas , porque </a:t>
          </a:r>
          <a:r>
            <a:rPr lang="pt-BR" b="1" i="1"/>
            <a:t>eu sou contigo</a:t>
          </a:r>
          <a:r>
            <a:rPr lang="pt-BR" i="1"/>
            <a:t>; não te assombres, porque  eu sou teu Deus; eu te fortaleço,  e te ajudo, e te sustento com a destra da minha justiça</a:t>
          </a:r>
          <a:r>
            <a:rPr lang="pt-BR"/>
            <a:t>”. Nossa força vem do Senhor e pela sua infinita misericórdia permanecemos de “portas abertas”, anunciando o Evangelho da Graça.</a:t>
          </a:r>
          <a:endParaRPr lang="en-US"/>
        </a:p>
      </dgm:t>
    </dgm:pt>
    <dgm:pt modelId="{88FE7DC0-4210-434D-A617-7FAC81D2F8D1}" type="parTrans" cxnId="{4BFB6720-F15F-4283-82C4-52E7552796E0}">
      <dgm:prSet/>
      <dgm:spPr/>
      <dgm:t>
        <a:bodyPr/>
        <a:lstStyle/>
        <a:p>
          <a:endParaRPr lang="en-US"/>
        </a:p>
      </dgm:t>
    </dgm:pt>
    <dgm:pt modelId="{4FA24804-93CF-48AE-8BBB-36C2331771F9}" type="sibTrans" cxnId="{4BFB6720-F15F-4283-82C4-52E7552796E0}">
      <dgm:prSet/>
      <dgm:spPr/>
      <dgm:t>
        <a:bodyPr/>
        <a:lstStyle/>
        <a:p>
          <a:endParaRPr lang="en-US"/>
        </a:p>
      </dgm:t>
    </dgm:pt>
    <dgm:pt modelId="{E7E9C192-B30E-4EA0-9006-F4BDCC39347B}" type="pres">
      <dgm:prSet presAssocID="{C46C4ED5-CBCC-4020-8C54-51029177A9B7}" presName="linear" presStyleCnt="0">
        <dgm:presLayoutVars>
          <dgm:animLvl val="lvl"/>
          <dgm:resizeHandles val="exact"/>
        </dgm:presLayoutVars>
      </dgm:prSet>
      <dgm:spPr/>
    </dgm:pt>
    <dgm:pt modelId="{D4C77FC2-1F72-4745-9F25-3385CAAAB3A6}" type="pres">
      <dgm:prSet presAssocID="{E878BE40-2513-444B-99F7-50BABB57EF3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1689F13-1BC5-4C12-95E8-F507A480AD7B}" type="pres">
      <dgm:prSet presAssocID="{B1727A42-8B8D-4E0D-B5E5-F07CD3728B5F}" presName="spacer" presStyleCnt="0"/>
      <dgm:spPr/>
    </dgm:pt>
    <dgm:pt modelId="{AB06BF21-2965-4683-B489-BE39CE0662C4}" type="pres">
      <dgm:prSet presAssocID="{FEEBDDF6-7A10-487B-B6FE-DFAC8130252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9E7B66F-B6B7-47BC-9339-314AD19258F1}" type="pres">
      <dgm:prSet presAssocID="{6A4B7B4F-DB2B-436F-B98F-94D352784E94}" presName="spacer" presStyleCnt="0"/>
      <dgm:spPr/>
    </dgm:pt>
    <dgm:pt modelId="{3E36D3C4-CF57-44B4-A257-4DD32327909E}" type="pres">
      <dgm:prSet presAssocID="{35F3845C-D305-48B5-B3A8-5D66D9A7292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BE98813-49F4-4A36-9415-07B38E073103}" type="presOf" srcId="{FEEBDDF6-7A10-487B-B6FE-DFAC81302528}" destId="{AB06BF21-2965-4683-B489-BE39CE0662C4}" srcOrd="0" destOrd="0" presId="urn:microsoft.com/office/officeart/2005/8/layout/vList2"/>
    <dgm:cxn modelId="{4BFB6720-F15F-4283-82C4-52E7552796E0}" srcId="{C46C4ED5-CBCC-4020-8C54-51029177A9B7}" destId="{35F3845C-D305-48B5-B3A8-5D66D9A72929}" srcOrd="2" destOrd="0" parTransId="{88FE7DC0-4210-434D-A617-7FAC81D2F8D1}" sibTransId="{4FA24804-93CF-48AE-8BBB-36C2331771F9}"/>
    <dgm:cxn modelId="{C78D9799-5EE2-4948-810D-033CE112829C}" type="presOf" srcId="{C46C4ED5-CBCC-4020-8C54-51029177A9B7}" destId="{E7E9C192-B30E-4EA0-9006-F4BDCC39347B}" srcOrd="0" destOrd="0" presId="urn:microsoft.com/office/officeart/2005/8/layout/vList2"/>
    <dgm:cxn modelId="{E43AC899-6840-487A-B552-DDEE7AA68FE1}" srcId="{C46C4ED5-CBCC-4020-8C54-51029177A9B7}" destId="{FEEBDDF6-7A10-487B-B6FE-DFAC81302528}" srcOrd="1" destOrd="0" parTransId="{580E5A09-0F90-4827-90E9-378855132858}" sibTransId="{6A4B7B4F-DB2B-436F-B98F-94D352784E94}"/>
    <dgm:cxn modelId="{03CC30CD-BE0E-4C04-A027-65B100F22DA1}" type="presOf" srcId="{E878BE40-2513-444B-99F7-50BABB57EF31}" destId="{D4C77FC2-1F72-4745-9F25-3385CAAAB3A6}" srcOrd="0" destOrd="0" presId="urn:microsoft.com/office/officeart/2005/8/layout/vList2"/>
    <dgm:cxn modelId="{BFF0ABEA-9DC9-4C4E-820C-3802FD80DE3F}" type="presOf" srcId="{35F3845C-D305-48B5-B3A8-5D66D9A72929}" destId="{3E36D3C4-CF57-44B4-A257-4DD32327909E}" srcOrd="0" destOrd="0" presId="urn:microsoft.com/office/officeart/2005/8/layout/vList2"/>
    <dgm:cxn modelId="{EDA2BCEF-2D80-4798-8D80-DD8C0DFE1540}" srcId="{C46C4ED5-CBCC-4020-8C54-51029177A9B7}" destId="{E878BE40-2513-444B-99F7-50BABB57EF31}" srcOrd="0" destOrd="0" parTransId="{E6FEB45A-7671-4DCD-91AE-CF122195E8DD}" sibTransId="{B1727A42-8B8D-4E0D-B5E5-F07CD3728B5F}"/>
    <dgm:cxn modelId="{321BDBDC-4A8A-4120-A7FF-33CE9FD69DF3}" type="presParOf" srcId="{E7E9C192-B30E-4EA0-9006-F4BDCC39347B}" destId="{D4C77FC2-1F72-4745-9F25-3385CAAAB3A6}" srcOrd="0" destOrd="0" presId="urn:microsoft.com/office/officeart/2005/8/layout/vList2"/>
    <dgm:cxn modelId="{E7083B8E-4A0C-415F-A048-4861DC2EA31A}" type="presParOf" srcId="{E7E9C192-B30E-4EA0-9006-F4BDCC39347B}" destId="{81689F13-1BC5-4C12-95E8-F507A480AD7B}" srcOrd="1" destOrd="0" presId="urn:microsoft.com/office/officeart/2005/8/layout/vList2"/>
    <dgm:cxn modelId="{DA203885-135B-43DC-B1F3-939483BD9F75}" type="presParOf" srcId="{E7E9C192-B30E-4EA0-9006-F4BDCC39347B}" destId="{AB06BF21-2965-4683-B489-BE39CE0662C4}" srcOrd="2" destOrd="0" presId="urn:microsoft.com/office/officeart/2005/8/layout/vList2"/>
    <dgm:cxn modelId="{85E94819-6323-4A21-A876-0626385199BE}" type="presParOf" srcId="{E7E9C192-B30E-4EA0-9006-F4BDCC39347B}" destId="{49E7B66F-B6B7-47BC-9339-314AD19258F1}" srcOrd="3" destOrd="0" presId="urn:microsoft.com/office/officeart/2005/8/layout/vList2"/>
    <dgm:cxn modelId="{27DE71F5-F391-4567-AB94-DBE717C11F34}" type="presParOf" srcId="{E7E9C192-B30E-4EA0-9006-F4BDCC39347B}" destId="{3E36D3C4-CF57-44B4-A257-4DD32327909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77FC2-1F72-4745-9F25-3385CAAAB3A6}">
      <dsp:nvSpPr>
        <dsp:cNvPr id="0" name=""/>
        <dsp:cNvSpPr/>
      </dsp:nvSpPr>
      <dsp:spPr>
        <a:xfrm>
          <a:off x="0" y="67463"/>
          <a:ext cx="10515600" cy="1374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Nossa comunidade nasceu em um culto no lar, realizado na casa da nossa querida irmã Mª Aparecida, no dia 08 de Março de 1997. Atualmente possuímos 187 membros e fazemos parte de uma comunidade de classe média baixa, localizada no bairro de San Martin, na cidade de Recife/PE.</a:t>
          </a:r>
          <a:endParaRPr lang="en-US" sz="1600" kern="1200"/>
        </a:p>
      </dsp:txBody>
      <dsp:txXfrm>
        <a:off x="67110" y="134573"/>
        <a:ext cx="10381380" cy="1240530"/>
      </dsp:txXfrm>
    </dsp:sp>
    <dsp:sp modelId="{AB06BF21-2965-4683-B489-BE39CE0662C4}">
      <dsp:nvSpPr>
        <dsp:cNvPr id="0" name=""/>
        <dsp:cNvSpPr/>
      </dsp:nvSpPr>
      <dsp:spPr>
        <a:xfrm>
          <a:off x="0" y="1488293"/>
          <a:ext cx="10515600" cy="1374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Um dos maiores desafios é a aquisição de um terreno para construção de um templo próprio, haja vista que o aluguel onera em muito a igreja e muitas vezes se constituí em um obstáculo ao avanço missionário (já estamos há mais de 23 anos nessa condição de aluguel). </a:t>
          </a:r>
          <a:endParaRPr lang="en-US" sz="1600" kern="1200"/>
        </a:p>
      </dsp:txBody>
      <dsp:txXfrm>
        <a:off x="67110" y="1555403"/>
        <a:ext cx="10381380" cy="1240530"/>
      </dsp:txXfrm>
    </dsp:sp>
    <dsp:sp modelId="{3E36D3C4-CF57-44B4-A257-4DD32327909E}">
      <dsp:nvSpPr>
        <dsp:cNvPr id="0" name=""/>
        <dsp:cNvSpPr/>
      </dsp:nvSpPr>
      <dsp:spPr>
        <a:xfrm>
          <a:off x="0" y="2909123"/>
          <a:ext cx="10515600" cy="1374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Nosso maior objetivo é continuar cumprindo o IDE do Senhor (Mt. 28:19-20), além de sairmos do aluguel. Temos a plena convicção de que o Senhor tem nos ajudado e nunca nos abandonou, e sempre nos sustenta; como está em Isaías 41:10 “</a:t>
          </a:r>
          <a:r>
            <a:rPr lang="pt-BR" sz="1600" i="1" kern="1200"/>
            <a:t>Não temas , porque </a:t>
          </a:r>
          <a:r>
            <a:rPr lang="pt-BR" sz="1600" b="1" i="1" kern="1200"/>
            <a:t>eu sou contigo</a:t>
          </a:r>
          <a:r>
            <a:rPr lang="pt-BR" sz="1600" i="1" kern="1200"/>
            <a:t>; não te assombres, porque  eu sou teu Deus; eu te fortaleço,  e te ajudo, e te sustento com a destra da minha justiça</a:t>
          </a:r>
          <a:r>
            <a:rPr lang="pt-BR" sz="1600" kern="1200"/>
            <a:t>”. Nossa força vem do Senhor e pela sua infinita misericórdia permanecemos de “portas abertas”, anunciando o Evangelho da Graça.</a:t>
          </a:r>
          <a:endParaRPr lang="en-US" sz="1600" kern="1200"/>
        </a:p>
      </dsp:txBody>
      <dsp:txXfrm>
        <a:off x="67110" y="2976233"/>
        <a:ext cx="10381380" cy="1240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FFC9B-299C-4083-97BC-FA5CAE5FB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796CA4-5008-4903-BB3D-3BEFF5B28F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1C9A72-6666-4045-AC14-BBDFC5D54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E367-FA9E-4D48-AE01-A6D3B9931DF5}" type="datetimeFigureOut">
              <a:rPr lang="pt-BR" smtClean="0"/>
              <a:t>20/04/2021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AFF095-5C63-4AA2-9212-1251AC440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68B008-01AF-44DF-9BDC-2BE503A9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2417-AB57-4D8E-A2AB-C825313781F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7421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0CEEA1-60BF-4607-8754-B725890D3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9DAC809-DC17-435A-ABB7-20ACB4685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631560-0A7B-4A11-9B86-200DE1A6F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E367-FA9E-4D48-AE01-A6D3B9931DF5}" type="datetimeFigureOut">
              <a:rPr lang="pt-BR" smtClean="0"/>
              <a:t>20/04/2021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E9D744-0405-405E-B9C9-50AADA458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33B515-C5E9-4656-B88A-14B06B0F3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2417-AB57-4D8E-A2AB-C825313781F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552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29312E4-F8AF-4767-9E43-CFDF7DF84F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2CFBE99-F5C6-4091-A2DB-5EAE75A22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A25F7A-6376-4D4B-A035-9860EF163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E367-FA9E-4D48-AE01-A6D3B9931DF5}" type="datetimeFigureOut">
              <a:rPr lang="pt-BR" smtClean="0"/>
              <a:t>20/04/2021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68B871-F0AD-46AC-A268-C3120FDFB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B25FF2-973E-45E4-80DF-6BAB371A0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2417-AB57-4D8E-A2AB-C825313781F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413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196B7-3512-48A8-9543-18AC7B879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9A3636-DB21-4A3C-B0E5-3467009E0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2A8DAC-935B-44AF-ADB5-33F75B462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E367-FA9E-4D48-AE01-A6D3B9931DF5}" type="datetimeFigureOut">
              <a:rPr lang="pt-BR" smtClean="0"/>
              <a:t>20/04/2021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55400A-8CC5-4DE0-BC06-38576254A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40B542-C42B-4602-9ED8-06732E9A5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2417-AB57-4D8E-A2AB-C825313781F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19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33D173-7DC1-4002-A750-8253E99B5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75ED99-5879-4EF9-9F39-0D330AD65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A901C7-D0E7-4023-A9C6-C7A325FB2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E367-FA9E-4D48-AE01-A6D3B9931DF5}" type="datetimeFigureOut">
              <a:rPr lang="pt-BR" smtClean="0"/>
              <a:t>20/04/2021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5E677-ADEA-4A1A-BBBB-2660485BF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625B57-69F4-412E-871A-058CEAB1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2417-AB57-4D8E-A2AB-C825313781F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89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C9E25-C57E-443A-9569-DC2F13173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84AA04-AA43-4A0A-80D7-2F72619743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B2B3510-A8B3-44E1-8117-BAAF71D94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A044744-32AA-4CC0-B029-65CF3B700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E367-FA9E-4D48-AE01-A6D3B9931DF5}" type="datetimeFigureOut">
              <a:rPr lang="pt-BR" smtClean="0"/>
              <a:t>20/04/2021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874D30-5274-45EE-A3D2-37BC915DA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FB930CF-F9BB-4A68-BBE6-C3E29BC81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2417-AB57-4D8E-A2AB-C825313781F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274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BEA7AF-F0FB-4A38-870A-E2CBA82EB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C708CD8-7066-4986-9B7B-1D6FE2166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331E9B8-5506-4EBC-88C2-7A472BD65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752F99A-D247-4A51-A17F-4F3A588B85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C112BD9-F0E6-46A1-A138-76C594DCCF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F457912-2B02-4D00-81B7-320E0846C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E367-FA9E-4D48-AE01-A6D3B9931DF5}" type="datetimeFigureOut">
              <a:rPr lang="pt-BR" smtClean="0"/>
              <a:t>20/04/2021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D7B2EE7-C047-43EF-8C54-FE2EC116D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2CDCFD3-202D-45E9-9395-31D658E59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2417-AB57-4D8E-A2AB-C825313781F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320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BE1636-2161-4FB1-9876-B94AFC1FC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1AA3166-675A-4310-88E1-52A33D286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E367-FA9E-4D48-AE01-A6D3B9931DF5}" type="datetimeFigureOut">
              <a:rPr lang="pt-BR" smtClean="0"/>
              <a:t>20/04/2021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686C0A3-AC9C-4827-B04F-1E3BE2EC5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C250913-0A37-425B-949F-E61B51101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2417-AB57-4D8E-A2AB-C825313781F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043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7C82B6F-B10A-4E60-97BB-A166A070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E367-FA9E-4D48-AE01-A6D3B9931DF5}" type="datetimeFigureOut">
              <a:rPr lang="pt-BR" smtClean="0"/>
              <a:t>20/04/2021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3EE0D08-C68B-412A-8014-D051B684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D20D8C9-6BBD-46DF-856B-830724805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2417-AB57-4D8E-A2AB-C825313781F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421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C5D57B-98F3-4773-BABC-F05227827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E9BE26-FA5A-4EBA-AA77-DBD29385D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F015287-A23B-4D52-B42D-77E4BD526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72897C8-4B88-4BFC-A8CF-BEB32DFF3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E367-FA9E-4D48-AE01-A6D3B9931DF5}" type="datetimeFigureOut">
              <a:rPr lang="pt-BR" smtClean="0"/>
              <a:t>20/04/2021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176E54-41A5-4F71-9808-7F96D7E24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10E686C-1737-4CCF-933E-54F13B32B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2417-AB57-4D8E-A2AB-C825313781F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5516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779D22-4920-471C-AC73-544A48FEB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B14FCBE-B385-431A-AF06-B08F08E08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BFD3787-D6E6-4E6F-B61D-C3A90E217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DA1A329-144A-407E-BB61-1ECA38B2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E367-FA9E-4D48-AE01-A6D3B9931DF5}" type="datetimeFigureOut">
              <a:rPr lang="pt-BR" smtClean="0"/>
              <a:t>20/04/2021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5FF427-81E8-456B-896A-5D1CA129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A723E9A-B7AC-468C-B21E-22C5037C8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2417-AB57-4D8E-A2AB-C825313781F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0500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21AA367-2050-4E08-8FCB-2564945E6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C42142E-E883-44E9-B599-BE48B5190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484D0A-963D-4A78-92CD-B28FBB07C5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1E367-FA9E-4D48-AE01-A6D3B9931DF5}" type="datetimeFigureOut">
              <a:rPr lang="pt-BR" smtClean="0"/>
              <a:t>20/04/2021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F990E9-B045-4A81-B3B6-D55D461EFE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183065-AABF-4220-B17A-670A9ADC0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32417-AB57-4D8E-A2AB-C825313781F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529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EB269F0-6B47-479C-BA3F-ECB38460EAD8}"/>
              </a:ext>
            </a:extLst>
          </p:cNvPr>
          <p:cNvSpPr txBox="1"/>
          <p:nvPr/>
        </p:nvSpPr>
        <p:spPr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Oferta</a:t>
            </a:r>
            <a:r>
              <a:rPr lang="en-US" sz="5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Missionária</a:t>
            </a:r>
            <a:r>
              <a:rPr lang="en-US" sz="5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2021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 descr="Caixa de brinquedo&#10;&#10;Descrição gerada automaticamente com confiança baixa">
            <a:extLst>
              <a:ext uri="{FF2B5EF4-FFF2-40B4-BE49-F238E27FC236}">
                <a16:creationId xmlns:a16="http://schemas.microsoft.com/office/drawing/2014/main" id="{B7E3B63C-4B09-4C0C-A364-39ECDBF34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7" y="2426818"/>
            <a:ext cx="3997637" cy="3997637"/>
          </a:xfrm>
          <a:prstGeom prst="rect">
            <a:avLst/>
          </a:prstGeom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9F82A373-231E-437B-9CEA-059B98EBC4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5073" y="2495605"/>
            <a:ext cx="5455917" cy="386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526E023B-D47A-4ED6-AB00-8A7042EE6400}"/>
              </a:ext>
            </a:extLst>
          </p:cNvPr>
          <p:cNvSpPr txBox="1"/>
          <p:nvPr/>
        </p:nvSpPr>
        <p:spPr>
          <a:xfrm>
            <a:off x="505795" y="1084256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ofertamissionaria.metodista.org.br</a:t>
            </a:r>
          </a:p>
        </p:txBody>
      </p:sp>
    </p:spTree>
    <p:extLst>
      <p:ext uri="{BB962C8B-B14F-4D97-AF65-F5344CB8AC3E}">
        <p14:creationId xmlns:p14="http://schemas.microsoft.com/office/powerpoint/2010/main" val="658344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FD4CF9-ECFA-4E92-B149-7A733C81A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0823"/>
          </a:xfrm>
        </p:spPr>
        <p:txBody>
          <a:bodyPr/>
          <a:lstStyle/>
          <a:p>
            <a:pPr algn="ctr"/>
            <a:r>
              <a:rPr lang="pt-BR" b="1" dirty="0"/>
              <a:t>Juventude em Missão! 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1FC6C76-80C8-4272-B372-661BC090C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7" y="1205947"/>
            <a:ext cx="6537323" cy="5652051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E1E606B-4037-4D5A-8800-C8BE8F3A0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107" y="1205948"/>
            <a:ext cx="5801784" cy="565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27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FD4CF9-ECFA-4E92-B149-7A733C81A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553"/>
          </a:xfrm>
        </p:spPr>
        <p:txBody>
          <a:bodyPr/>
          <a:lstStyle/>
          <a:p>
            <a:pPr algn="ctr"/>
            <a:r>
              <a:rPr lang="pt-BR" b="1" dirty="0"/>
              <a:t>Formação de Obreiros para a Missão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FB74C2C-09B5-4B48-89C5-5A528C173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421" y="1086677"/>
            <a:ext cx="6522579" cy="5771321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7C45859-C918-4626-AB01-2309E44BA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6678"/>
            <a:ext cx="5686181" cy="577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09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FD4CF9-ECFA-4E92-B149-7A733C81A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066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/>
              <a:t>"E disse-lhes: indo por todo o mundo, </a:t>
            </a:r>
            <a:br>
              <a:rPr lang="pt-BR" sz="3200" b="1" dirty="0"/>
            </a:br>
            <a:r>
              <a:rPr lang="pt-BR" sz="3200" b="1" dirty="0"/>
              <a:t>pregai o evangelho a toda criatura (...)"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587090B-B413-4DBD-B16A-DEEE35AB6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" y="1298714"/>
            <a:ext cx="5747027" cy="5433390"/>
          </a:xfrm>
          <a:prstGeom prst="rect">
            <a:avLst/>
          </a:prstGeom>
        </p:spPr>
      </p:pic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F3923A74-9CF7-4238-A550-56F5752EF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55" y="1298714"/>
            <a:ext cx="5860985" cy="543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30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FD4CF9-ECFA-4E92-B149-7A733C81A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1796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Recebimento de Novos Membros</a:t>
            </a:r>
            <a:endParaRPr lang="pt-BR" sz="2200" b="1" dirty="0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DA573951-CB9A-4678-BD2C-08E2DB3B5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974"/>
            <a:ext cx="5711686" cy="5493026"/>
          </a:xfr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06E0E70-F25D-42F6-8A21-82B066BB3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678" y="1364974"/>
            <a:ext cx="6480313" cy="543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81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FD4CF9-ECFA-4E92-B149-7A733C81A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30" y="365126"/>
            <a:ext cx="10373139" cy="62878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Engajamento Social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2B56005-5E48-4537-B5F2-A51E6D3E7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24" y="1139686"/>
            <a:ext cx="3668618" cy="5459895"/>
          </a:xfrm>
          <a:prstGeom prst="rect">
            <a:avLst/>
          </a:prstGeom>
        </p:spPr>
      </p:pic>
      <p:pic>
        <p:nvPicPr>
          <p:cNvPr id="6" name="Espaço Reservado para Conteúdo 3">
            <a:extLst>
              <a:ext uri="{FF2B5EF4-FFF2-40B4-BE49-F238E27FC236}">
                <a16:creationId xmlns:a16="http://schemas.microsoft.com/office/drawing/2014/main" id="{0197B536-DF90-4BC1-B088-47A6A1F6C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59" y="1139687"/>
            <a:ext cx="6981664" cy="545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53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FD4CF9-ECFA-4E92-B149-7A733C81A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/>
          <a:lstStyle/>
          <a:p>
            <a:pPr algn="ctr"/>
            <a:r>
              <a:rPr lang="pt-BR" b="1" dirty="0"/>
              <a:t>Cuidado e Pastoreio durante a Pandemia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A84F65E4-5770-4733-AFDE-AE2E1655B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591" y="1298713"/>
            <a:ext cx="4015409" cy="5559287"/>
          </a:xfr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D7226F5-E7E0-4A80-945F-48ECC55882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0"/>
          <a:stretch/>
        </p:blipFill>
        <p:spPr>
          <a:xfrm>
            <a:off x="4015408" y="1298713"/>
            <a:ext cx="4161183" cy="5559287"/>
          </a:xfrm>
          <a:prstGeom prst="rect">
            <a:avLst/>
          </a:prstGeom>
        </p:spPr>
      </p:pic>
      <p:pic>
        <p:nvPicPr>
          <p:cNvPr id="10" name="Espaço Reservado para Conteúdo 4">
            <a:extLst>
              <a:ext uri="{FF2B5EF4-FFF2-40B4-BE49-F238E27FC236}">
                <a16:creationId xmlns:a16="http://schemas.microsoft.com/office/drawing/2014/main" id="{EA7DFA8C-7F4E-4E97-BC3D-BFAB4254C4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3"/>
          <a:stretch/>
        </p:blipFill>
        <p:spPr>
          <a:xfrm>
            <a:off x="-1" y="1298713"/>
            <a:ext cx="4015408" cy="555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19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94D7F7-8082-4A79-8B4E-8354D2601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3DF9ED-46D9-46C8-B701-09A691992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5246F84-B667-42C0-AF3C-3836C1750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0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67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B8E215A-40DF-4C8D-B463-6C4F57BD0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dirty="0">
                <a:latin typeface="Arial Black" panose="020B0A04020102020204" pitchFamily="34" charset="0"/>
              </a:rPr>
              <a:t>Nossa comunidade? </a:t>
            </a:r>
            <a:endParaRPr lang="pt-BR" dirty="0"/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02980D6A-B82F-47A8-AFDE-232343FBE87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1325" y="1690688"/>
          <a:ext cx="10515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1843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67E44-1373-4DB5-A741-7B5C87F31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51721"/>
          </a:xfrm>
        </p:spPr>
        <p:txBody>
          <a:bodyPr>
            <a:normAutofit/>
          </a:bodyPr>
          <a:lstStyle/>
          <a:p>
            <a:pPr algn="ctr"/>
            <a:r>
              <a:rPr lang="pt-BR" sz="4100" dirty="0">
                <a:latin typeface="Arial Black" panose="020B0A04020102020204" pitchFamily="34" charset="0"/>
              </a:rPr>
              <a:t>Igreja Metodista em San Martin/PE</a:t>
            </a:r>
            <a:br>
              <a:rPr lang="pt-BR" sz="4800" dirty="0">
                <a:latin typeface="Arial Black" panose="020B0A04020102020204" pitchFamily="34" charset="0"/>
              </a:rPr>
            </a:br>
            <a:r>
              <a:rPr lang="pt-BR" sz="4100" dirty="0">
                <a:latin typeface="Arial Black" panose="020B0A04020102020204" pitchFamily="34" charset="0"/>
              </a:rPr>
              <a:t>1ª Fachada X 2ª Fachada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F70CA99-40B4-4FCE-9713-E69991EC9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938" y="1357726"/>
            <a:ext cx="6467061" cy="5497281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167CD27-10ED-4756-9973-8C222FD5A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51721"/>
            <a:ext cx="5724940" cy="550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71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61B272-F9AC-4EC1-B0AC-DDBAC462F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Autofit/>
          </a:bodyPr>
          <a:lstStyle/>
          <a:p>
            <a:pPr algn="ctr"/>
            <a:r>
              <a:rPr lang="pt-BR" sz="2700" dirty="0">
                <a:latin typeface="Arial Black" panose="020B0A04020102020204" pitchFamily="34" charset="0"/>
              </a:rPr>
              <a:t>Nossa trajetória durante  24 anos na comunidade  de San Martin Anunciando o Evangelho da Graça de Deus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09FC755-502E-4E43-B48C-2A4C829B8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" y="1284428"/>
            <a:ext cx="11864339" cy="5208448"/>
          </a:xfrm>
        </p:spPr>
      </p:pic>
    </p:spTree>
    <p:extLst>
      <p:ext uri="{BB962C8B-B14F-4D97-AF65-F5344CB8AC3E}">
        <p14:creationId xmlns:p14="http://schemas.microsoft.com/office/powerpoint/2010/main" val="1662971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FD4CF9-ECFA-4E92-B149-7A733C81A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382" y="2"/>
            <a:ext cx="12204382" cy="83488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700" b="1" dirty="0"/>
              <a:t>Corpo Pastoral &amp; </a:t>
            </a:r>
            <a:br>
              <a:rPr lang="pt-BR" sz="2700" b="1" dirty="0"/>
            </a:br>
            <a:r>
              <a:rPr lang="pt-BR" sz="2700" b="1" dirty="0"/>
              <a:t>Culto Infantil (Então disse Jesus: Deixem vir a mim as crianças e não as impeçam)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A2FB17FB-5244-439B-BF87-BD4BAE0BEC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82" y="834887"/>
            <a:ext cx="4630102" cy="6023113"/>
          </a:xfr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D3565A3-990A-44BF-A8A2-463CB0024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20" y="834888"/>
            <a:ext cx="7498080" cy="602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4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FD4CF9-ECFA-4E92-B149-7A733C81A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49391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/>
              <a:t>Missão no Agreste Pernambucano </a:t>
            </a:r>
            <a:br>
              <a:rPr lang="pt-BR" sz="3200" b="1" dirty="0"/>
            </a:br>
            <a:r>
              <a:rPr lang="pt-BR" sz="3200" b="1" dirty="0"/>
              <a:t>e Evangelismo Infantil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5054D0B-311B-4566-BB69-2BCEBA0842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391"/>
            <a:ext cx="6095999" cy="5903844"/>
          </a:xfr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CA10A4F-D21D-477F-B701-612199933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949391"/>
            <a:ext cx="6096001" cy="590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59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FD4CF9-ECFA-4E92-B149-7A733C81A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68626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Levantando o Novo Templo 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9C93828-8232-4BB7-B8C9-2B17A884F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8626"/>
            <a:ext cx="12192000" cy="6089374"/>
          </a:xfrm>
        </p:spPr>
      </p:pic>
    </p:spTree>
    <p:extLst>
      <p:ext uri="{BB962C8B-B14F-4D97-AF65-F5344CB8AC3E}">
        <p14:creationId xmlns:p14="http://schemas.microsoft.com/office/powerpoint/2010/main" val="2882811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FD4CF9-ECFA-4E92-B149-7A733C81A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30" y="365126"/>
            <a:ext cx="10373139" cy="774561"/>
          </a:xfrm>
        </p:spPr>
        <p:txBody>
          <a:bodyPr/>
          <a:lstStyle/>
          <a:p>
            <a:pPr algn="ctr"/>
            <a:r>
              <a:rPr lang="pt-BR" b="1" dirty="0"/>
              <a:t>Cultos de Louvor e Adoração</a:t>
            </a:r>
          </a:p>
        </p:txBody>
      </p:sp>
      <p:pic>
        <p:nvPicPr>
          <p:cNvPr id="11" name="Espaço Reservado para Conteúdo 10">
            <a:extLst>
              <a:ext uri="{FF2B5EF4-FFF2-40B4-BE49-F238E27FC236}">
                <a16:creationId xmlns:a16="http://schemas.microsoft.com/office/drawing/2014/main" id="{EDFF972A-60A6-4A29-A7E6-894351A55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7" y="1298713"/>
            <a:ext cx="5769729" cy="5559286"/>
          </a:xfr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327C736-5990-4698-B933-CB411C8F3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486" y="1298714"/>
            <a:ext cx="6382514" cy="555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407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335</Words>
  <Application>Microsoft Office PowerPoint</Application>
  <PresentationFormat>Widescreen</PresentationFormat>
  <Paragraphs>18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Nossa comunidade? </vt:lpstr>
      <vt:lpstr>Igreja Metodista em San Martin/PE 1ª Fachada X 2ª Fachada</vt:lpstr>
      <vt:lpstr>Nossa trajetória durante  24 anos na comunidade  de San Martin Anunciando o Evangelho da Graça de Deus</vt:lpstr>
      <vt:lpstr>Corpo Pastoral &amp;  Culto Infantil (Então disse Jesus: Deixem vir a mim as crianças e não as impeçam)</vt:lpstr>
      <vt:lpstr>Missão no Agreste Pernambucano  e Evangelismo Infantil</vt:lpstr>
      <vt:lpstr>Levantando o Novo Templo </vt:lpstr>
      <vt:lpstr>Cultos de Louvor e Adoração</vt:lpstr>
      <vt:lpstr>Juventude em Missão! </vt:lpstr>
      <vt:lpstr>Formação de Obreiros para a Missão</vt:lpstr>
      <vt:lpstr>"E disse-lhes: indo por todo o mundo,  pregai o evangelho a toda criatura (...)"</vt:lpstr>
      <vt:lpstr>Recebimento de Novos Membros</vt:lpstr>
      <vt:lpstr>Engajamento Social</vt:lpstr>
      <vt:lpstr>Cuidado e Pastoreio durante a Pandemia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PMRecife</dc:creator>
  <cp:lastModifiedBy>Sara Paula</cp:lastModifiedBy>
  <cp:revision>39</cp:revision>
  <dcterms:created xsi:type="dcterms:W3CDTF">2021-02-17T15:30:00Z</dcterms:created>
  <dcterms:modified xsi:type="dcterms:W3CDTF">2021-04-20T16:35:45Z</dcterms:modified>
</cp:coreProperties>
</file>